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62" r:id="rId6"/>
    <p:sldId id="259" r:id="rId7"/>
    <p:sldId id="258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18FD"/>
    <a:srgbClr val="3A3A3A"/>
    <a:srgbClr val="682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468" autoAdjust="0"/>
  </p:normalViewPr>
  <p:slideViewPr>
    <p:cSldViewPr>
      <p:cViewPr varScale="1">
        <p:scale>
          <a:sx n="96" d="100"/>
          <a:sy n="96" d="100"/>
        </p:scale>
        <p:origin x="53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6CE2E2-F712-4E66-AF76-45926B128A3B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7879F689-6300-4307-9957-B43DAA5B05C2}">
      <dgm:prSet phldrT="[Text]"/>
      <dgm:spPr/>
      <dgm:t>
        <a:bodyPr/>
        <a:lstStyle/>
        <a:p>
          <a:r>
            <a:rPr lang="de-DE" dirty="0" smtClean="0"/>
            <a:t>2002</a:t>
          </a:r>
          <a:endParaRPr lang="de-DE" dirty="0"/>
        </a:p>
      </dgm:t>
    </dgm:pt>
    <dgm:pt modelId="{6E23330C-A7B7-4FAD-A50F-2B0EA33A916A}" type="parTrans" cxnId="{F9015B05-B45C-4631-90B4-CC0C4AB44CE6}">
      <dgm:prSet/>
      <dgm:spPr/>
      <dgm:t>
        <a:bodyPr/>
        <a:lstStyle/>
        <a:p>
          <a:endParaRPr lang="de-DE"/>
        </a:p>
      </dgm:t>
    </dgm:pt>
    <dgm:pt modelId="{68BBCEF5-52DB-4147-B0D3-C80F739B61D2}" type="sibTrans" cxnId="{F9015B05-B45C-4631-90B4-CC0C4AB44CE6}">
      <dgm:prSet/>
      <dgm:spPr/>
      <dgm:t>
        <a:bodyPr/>
        <a:lstStyle/>
        <a:p>
          <a:endParaRPr lang="de-DE"/>
        </a:p>
      </dgm:t>
    </dgm:pt>
    <dgm:pt modelId="{3B4C1F20-74E6-486F-9FCF-BD21C0EBFC77}">
      <dgm:prSet phldrT="[Text]"/>
      <dgm:spPr/>
      <dgm:t>
        <a:bodyPr/>
        <a:lstStyle/>
        <a:p>
          <a:r>
            <a:rPr lang="de-DE" dirty="0" smtClean="0"/>
            <a:t>03</a:t>
          </a:r>
          <a:endParaRPr lang="de-DE" dirty="0"/>
        </a:p>
      </dgm:t>
    </dgm:pt>
    <dgm:pt modelId="{2CD41DC3-3E5F-41FE-9AEA-818A40F63FA4}" type="parTrans" cxnId="{88889F8C-90A0-4A18-B29F-4FCD367AC99C}">
      <dgm:prSet/>
      <dgm:spPr/>
      <dgm:t>
        <a:bodyPr/>
        <a:lstStyle/>
        <a:p>
          <a:endParaRPr lang="de-DE"/>
        </a:p>
      </dgm:t>
    </dgm:pt>
    <dgm:pt modelId="{4DBCBDB2-2646-4989-B386-CCDC2C9EB483}" type="sibTrans" cxnId="{88889F8C-90A0-4A18-B29F-4FCD367AC99C}">
      <dgm:prSet/>
      <dgm:spPr/>
      <dgm:t>
        <a:bodyPr/>
        <a:lstStyle/>
        <a:p>
          <a:endParaRPr lang="de-DE"/>
        </a:p>
      </dgm:t>
    </dgm:pt>
    <dgm:pt modelId="{F8FC48B8-D88D-4514-B4E2-A4AD005D1D60}">
      <dgm:prSet phldrT="[Text]"/>
      <dgm:spPr/>
      <dgm:t>
        <a:bodyPr/>
        <a:lstStyle/>
        <a:p>
          <a:r>
            <a:rPr lang="de-DE" dirty="0" smtClean="0"/>
            <a:t>04</a:t>
          </a:r>
          <a:endParaRPr lang="de-DE" dirty="0"/>
        </a:p>
      </dgm:t>
    </dgm:pt>
    <dgm:pt modelId="{B7CD54E1-55CD-4E45-827E-F5E69E0F5723}" type="parTrans" cxnId="{760F411B-6A1E-4B5E-8365-E0C01FF89076}">
      <dgm:prSet/>
      <dgm:spPr/>
      <dgm:t>
        <a:bodyPr/>
        <a:lstStyle/>
        <a:p>
          <a:endParaRPr lang="de-DE"/>
        </a:p>
      </dgm:t>
    </dgm:pt>
    <dgm:pt modelId="{82EF136E-4F33-4A21-B2C9-68AC0DDF0A56}" type="sibTrans" cxnId="{760F411B-6A1E-4B5E-8365-E0C01FF89076}">
      <dgm:prSet/>
      <dgm:spPr/>
      <dgm:t>
        <a:bodyPr/>
        <a:lstStyle/>
        <a:p>
          <a:endParaRPr lang="de-DE"/>
        </a:p>
      </dgm:t>
    </dgm:pt>
    <dgm:pt modelId="{3C18B959-12D1-420D-BFE9-9A6E0BD42BBF}">
      <dgm:prSet phldrT="[Text]"/>
      <dgm:spPr/>
      <dgm:t>
        <a:bodyPr/>
        <a:lstStyle/>
        <a:p>
          <a:r>
            <a:rPr lang="de-DE" dirty="0" smtClean="0"/>
            <a:t>05</a:t>
          </a:r>
          <a:endParaRPr lang="de-DE" dirty="0"/>
        </a:p>
      </dgm:t>
    </dgm:pt>
    <dgm:pt modelId="{6A643599-255E-4BBF-88C0-FDA42B623F74}" type="parTrans" cxnId="{59989B5B-9838-482B-92C7-B3881706C32E}">
      <dgm:prSet/>
      <dgm:spPr/>
      <dgm:t>
        <a:bodyPr/>
        <a:lstStyle/>
        <a:p>
          <a:endParaRPr lang="de-DE"/>
        </a:p>
      </dgm:t>
    </dgm:pt>
    <dgm:pt modelId="{E73B4CDB-5F1F-4462-95E8-7030E74361D3}" type="sibTrans" cxnId="{59989B5B-9838-482B-92C7-B3881706C32E}">
      <dgm:prSet/>
      <dgm:spPr/>
      <dgm:t>
        <a:bodyPr/>
        <a:lstStyle/>
        <a:p>
          <a:endParaRPr lang="de-DE"/>
        </a:p>
      </dgm:t>
    </dgm:pt>
    <dgm:pt modelId="{6D847251-5C9A-4891-83C3-6019A306B089}">
      <dgm:prSet phldrT="[Text]"/>
      <dgm:spPr/>
      <dgm:t>
        <a:bodyPr/>
        <a:lstStyle/>
        <a:p>
          <a:r>
            <a:rPr lang="de-DE" dirty="0" smtClean="0"/>
            <a:t>06</a:t>
          </a:r>
          <a:endParaRPr lang="de-DE" dirty="0"/>
        </a:p>
      </dgm:t>
    </dgm:pt>
    <dgm:pt modelId="{AF34A76A-7F4D-42D0-BCB2-826797A207A5}" type="parTrans" cxnId="{81FFF9B8-0F58-4CFA-B1A2-6729B4A4540E}">
      <dgm:prSet/>
      <dgm:spPr/>
      <dgm:t>
        <a:bodyPr/>
        <a:lstStyle/>
        <a:p>
          <a:endParaRPr lang="de-DE"/>
        </a:p>
      </dgm:t>
    </dgm:pt>
    <dgm:pt modelId="{0DD88891-D9E7-4657-9B47-7C6B1267AFFF}" type="sibTrans" cxnId="{81FFF9B8-0F58-4CFA-B1A2-6729B4A4540E}">
      <dgm:prSet/>
      <dgm:spPr/>
      <dgm:t>
        <a:bodyPr/>
        <a:lstStyle/>
        <a:p>
          <a:endParaRPr lang="de-DE"/>
        </a:p>
      </dgm:t>
    </dgm:pt>
    <dgm:pt modelId="{4B7EACAD-761A-4492-8DED-4BA9FA415373}">
      <dgm:prSet phldrT="[Text]"/>
      <dgm:spPr/>
      <dgm:t>
        <a:bodyPr/>
        <a:lstStyle/>
        <a:p>
          <a:r>
            <a:rPr lang="de-DE" dirty="0" smtClean="0"/>
            <a:t>07</a:t>
          </a:r>
          <a:endParaRPr lang="de-DE" dirty="0"/>
        </a:p>
      </dgm:t>
    </dgm:pt>
    <dgm:pt modelId="{2BC20EA8-A9EF-4372-BDFA-02327745C15F}" type="parTrans" cxnId="{65C3D517-86B6-4C4E-A5D0-A2F8B01202F1}">
      <dgm:prSet/>
      <dgm:spPr/>
      <dgm:t>
        <a:bodyPr/>
        <a:lstStyle/>
        <a:p>
          <a:endParaRPr lang="de-DE"/>
        </a:p>
      </dgm:t>
    </dgm:pt>
    <dgm:pt modelId="{BA554F86-778F-44D1-858F-51DD7674CF73}" type="sibTrans" cxnId="{65C3D517-86B6-4C4E-A5D0-A2F8B01202F1}">
      <dgm:prSet/>
      <dgm:spPr/>
      <dgm:t>
        <a:bodyPr/>
        <a:lstStyle/>
        <a:p>
          <a:endParaRPr lang="de-DE"/>
        </a:p>
      </dgm:t>
    </dgm:pt>
    <dgm:pt modelId="{41486F40-1DCF-451C-A57E-57352A1274AA}">
      <dgm:prSet phldrT="[Text]"/>
      <dgm:spPr/>
      <dgm:t>
        <a:bodyPr/>
        <a:lstStyle/>
        <a:p>
          <a:r>
            <a:rPr lang="de-DE" dirty="0" smtClean="0"/>
            <a:t>08</a:t>
          </a:r>
          <a:endParaRPr lang="de-DE" dirty="0"/>
        </a:p>
      </dgm:t>
    </dgm:pt>
    <dgm:pt modelId="{82EA673D-56E6-49BF-A5FC-B26D4FE595F3}" type="parTrans" cxnId="{AAEC5970-DEE9-45B2-ADB6-0DF334A60F4D}">
      <dgm:prSet/>
      <dgm:spPr/>
      <dgm:t>
        <a:bodyPr/>
        <a:lstStyle/>
        <a:p>
          <a:endParaRPr lang="de-DE"/>
        </a:p>
      </dgm:t>
    </dgm:pt>
    <dgm:pt modelId="{1F4027F6-A8AE-41ED-AA6E-FAEB39DF0C68}" type="sibTrans" cxnId="{AAEC5970-DEE9-45B2-ADB6-0DF334A60F4D}">
      <dgm:prSet/>
      <dgm:spPr/>
      <dgm:t>
        <a:bodyPr/>
        <a:lstStyle/>
        <a:p>
          <a:endParaRPr lang="de-DE"/>
        </a:p>
      </dgm:t>
    </dgm:pt>
    <dgm:pt modelId="{A7B54847-D336-4A81-B4D3-E509E8584F99}">
      <dgm:prSet phldrT="[Text]"/>
      <dgm:spPr/>
      <dgm:t>
        <a:bodyPr/>
        <a:lstStyle/>
        <a:p>
          <a:r>
            <a:rPr lang="de-DE" dirty="0" smtClean="0"/>
            <a:t>09</a:t>
          </a:r>
          <a:endParaRPr lang="de-DE" dirty="0"/>
        </a:p>
      </dgm:t>
    </dgm:pt>
    <dgm:pt modelId="{7587A0B6-A156-47BD-A1BC-2B895C11C298}" type="parTrans" cxnId="{C77C8982-235F-4DF6-BC66-09B658BE9AA3}">
      <dgm:prSet/>
      <dgm:spPr/>
      <dgm:t>
        <a:bodyPr/>
        <a:lstStyle/>
        <a:p>
          <a:endParaRPr lang="de-DE"/>
        </a:p>
      </dgm:t>
    </dgm:pt>
    <dgm:pt modelId="{BF0ED7E0-7635-4A7F-A1C2-497BD16BE7D6}" type="sibTrans" cxnId="{C77C8982-235F-4DF6-BC66-09B658BE9AA3}">
      <dgm:prSet/>
      <dgm:spPr/>
      <dgm:t>
        <a:bodyPr/>
        <a:lstStyle/>
        <a:p>
          <a:endParaRPr lang="de-DE"/>
        </a:p>
      </dgm:t>
    </dgm:pt>
    <dgm:pt modelId="{79BDE689-13A1-40BA-BA8B-D2A0799D4438}">
      <dgm:prSet phldrT="[Text]"/>
      <dgm:spPr/>
      <dgm:t>
        <a:bodyPr/>
        <a:lstStyle/>
        <a:p>
          <a:r>
            <a:rPr lang="de-DE" dirty="0" smtClean="0"/>
            <a:t>10</a:t>
          </a:r>
          <a:endParaRPr lang="de-DE" dirty="0"/>
        </a:p>
      </dgm:t>
    </dgm:pt>
    <dgm:pt modelId="{2567E61F-A394-4D53-A451-33E10D1FD59B}" type="parTrans" cxnId="{683DA0EC-3A7D-4169-95B3-940C00344650}">
      <dgm:prSet/>
      <dgm:spPr/>
      <dgm:t>
        <a:bodyPr/>
        <a:lstStyle/>
        <a:p>
          <a:endParaRPr lang="de-DE"/>
        </a:p>
      </dgm:t>
    </dgm:pt>
    <dgm:pt modelId="{18F02009-D56D-4251-B5AE-47A3699B1409}" type="sibTrans" cxnId="{683DA0EC-3A7D-4169-95B3-940C00344650}">
      <dgm:prSet/>
      <dgm:spPr/>
      <dgm:t>
        <a:bodyPr/>
        <a:lstStyle/>
        <a:p>
          <a:endParaRPr lang="de-DE"/>
        </a:p>
      </dgm:t>
    </dgm:pt>
    <dgm:pt modelId="{9E45E5A2-091D-48B0-A05A-E2A5602B9723}">
      <dgm:prSet phldrT="[Text]"/>
      <dgm:spPr/>
      <dgm:t>
        <a:bodyPr/>
        <a:lstStyle/>
        <a:p>
          <a:r>
            <a:rPr lang="de-DE" dirty="0" smtClean="0"/>
            <a:t>11</a:t>
          </a:r>
          <a:endParaRPr lang="de-DE" dirty="0"/>
        </a:p>
      </dgm:t>
    </dgm:pt>
    <dgm:pt modelId="{E0892008-4612-4A2A-8AAB-334FC2879CEA}" type="parTrans" cxnId="{ECCA4A55-C961-45C4-86A8-2247D33C502A}">
      <dgm:prSet/>
      <dgm:spPr/>
      <dgm:t>
        <a:bodyPr/>
        <a:lstStyle/>
        <a:p>
          <a:endParaRPr lang="de-DE"/>
        </a:p>
      </dgm:t>
    </dgm:pt>
    <dgm:pt modelId="{D1F0A5BF-987E-4FDB-98D2-31ADA4D36188}" type="sibTrans" cxnId="{ECCA4A55-C961-45C4-86A8-2247D33C502A}">
      <dgm:prSet/>
      <dgm:spPr/>
      <dgm:t>
        <a:bodyPr/>
        <a:lstStyle/>
        <a:p>
          <a:endParaRPr lang="de-DE"/>
        </a:p>
      </dgm:t>
    </dgm:pt>
    <dgm:pt modelId="{A61E86C5-00AD-4A3B-8222-77756543EB39}">
      <dgm:prSet phldrT="[Text]"/>
      <dgm:spPr/>
      <dgm:t>
        <a:bodyPr/>
        <a:lstStyle/>
        <a:p>
          <a:r>
            <a:rPr lang="de-DE" dirty="0" smtClean="0"/>
            <a:t>12</a:t>
          </a:r>
          <a:endParaRPr lang="de-DE" dirty="0"/>
        </a:p>
      </dgm:t>
    </dgm:pt>
    <dgm:pt modelId="{F4CA68DF-C078-4BE4-9D5F-4D4FB9672A5F}" type="parTrans" cxnId="{1F88A1DF-0978-48DC-8AC5-05AE017D994D}">
      <dgm:prSet/>
      <dgm:spPr/>
      <dgm:t>
        <a:bodyPr/>
        <a:lstStyle/>
        <a:p>
          <a:endParaRPr lang="de-DE"/>
        </a:p>
      </dgm:t>
    </dgm:pt>
    <dgm:pt modelId="{AAA89D7F-64D7-4075-89EE-A6C2E29143D5}" type="sibTrans" cxnId="{1F88A1DF-0978-48DC-8AC5-05AE017D994D}">
      <dgm:prSet/>
      <dgm:spPr/>
      <dgm:t>
        <a:bodyPr/>
        <a:lstStyle/>
        <a:p>
          <a:endParaRPr lang="de-DE"/>
        </a:p>
      </dgm:t>
    </dgm:pt>
    <dgm:pt modelId="{69B55199-2719-4BEF-BF00-B2BBD3E47344}">
      <dgm:prSet phldrT="[Text]"/>
      <dgm:spPr/>
      <dgm:t>
        <a:bodyPr/>
        <a:lstStyle/>
        <a:p>
          <a:r>
            <a:rPr lang="de-DE" dirty="0" smtClean="0"/>
            <a:t>13</a:t>
          </a:r>
          <a:endParaRPr lang="de-DE" dirty="0"/>
        </a:p>
      </dgm:t>
    </dgm:pt>
    <dgm:pt modelId="{3F261524-3840-48E0-9452-2C3E7A44ADF6}" type="parTrans" cxnId="{813BB43F-B877-41B4-8E53-E12558366CDA}">
      <dgm:prSet/>
      <dgm:spPr/>
      <dgm:t>
        <a:bodyPr/>
        <a:lstStyle/>
        <a:p>
          <a:endParaRPr lang="de-DE"/>
        </a:p>
      </dgm:t>
    </dgm:pt>
    <dgm:pt modelId="{7FE42E32-F1CE-4D3F-BF64-E50EC873EB72}" type="sibTrans" cxnId="{813BB43F-B877-41B4-8E53-E12558366CDA}">
      <dgm:prSet/>
      <dgm:spPr/>
      <dgm:t>
        <a:bodyPr/>
        <a:lstStyle/>
        <a:p>
          <a:endParaRPr lang="de-DE"/>
        </a:p>
      </dgm:t>
    </dgm:pt>
    <dgm:pt modelId="{DE007B65-37AB-4FE7-8690-1EB02A739692}">
      <dgm:prSet phldrT="[Text]"/>
      <dgm:spPr/>
      <dgm:t>
        <a:bodyPr/>
        <a:lstStyle/>
        <a:p>
          <a:r>
            <a:rPr lang="de-DE" dirty="0" smtClean="0"/>
            <a:t>14</a:t>
          </a:r>
          <a:endParaRPr lang="de-DE" dirty="0"/>
        </a:p>
      </dgm:t>
    </dgm:pt>
    <dgm:pt modelId="{151064BD-1210-41F1-AB7C-5879B9918895}" type="parTrans" cxnId="{2606382E-F598-4EB4-946E-21825479D865}">
      <dgm:prSet/>
      <dgm:spPr/>
      <dgm:t>
        <a:bodyPr/>
        <a:lstStyle/>
        <a:p>
          <a:endParaRPr lang="de-DE"/>
        </a:p>
      </dgm:t>
    </dgm:pt>
    <dgm:pt modelId="{1B664D1A-7D1A-4975-A01E-BA828E8EFA4F}" type="sibTrans" cxnId="{2606382E-F598-4EB4-946E-21825479D865}">
      <dgm:prSet/>
      <dgm:spPr/>
      <dgm:t>
        <a:bodyPr/>
        <a:lstStyle/>
        <a:p>
          <a:endParaRPr lang="de-DE"/>
        </a:p>
      </dgm:t>
    </dgm:pt>
    <dgm:pt modelId="{DD2FD380-51CC-4B32-AE32-28F71E679D6B}">
      <dgm:prSet phldrT="[Text]"/>
      <dgm:spPr/>
      <dgm:t>
        <a:bodyPr/>
        <a:lstStyle/>
        <a:p>
          <a:r>
            <a:rPr lang="de-DE" dirty="0" smtClean="0"/>
            <a:t>15</a:t>
          </a:r>
          <a:endParaRPr lang="de-DE" dirty="0"/>
        </a:p>
      </dgm:t>
    </dgm:pt>
    <dgm:pt modelId="{9381CF0F-D1B3-4D12-92A7-01C233C8E1F8}" type="parTrans" cxnId="{1D97711B-F8C8-4019-A14E-CEBD49E44934}">
      <dgm:prSet/>
      <dgm:spPr/>
      <dgm:t>
        <a:bodyPr/>
        <a:lstStyle/>
        <a:p>
          <a:endParaRPr lang="de-DE"/>
        </a:p>
      </dgm:t>
    </dgm:pt>
    <dgm:pt modelId="{F3590E46-F51F-4723-B611-2FF92AC053A1}" type="sibTrans" cxnId="{1D97711B-F8C8-4019-A14E-CEBD49E44934}">
      <dgm:prSet/>
      <dgm:spPr/>
      <dgm:t>
        <a:bodyPr/>
        <a:lstStyle/>
        <a:p>
          <a:endParaRPr lang="de-DE"/>
        </a:p>
      </dgm:t>
    </dgm:pt>
    <dgm:pt modelId="{EF1A0BB3-E015-4E17-ADD0-8D356E2843EF}" type="pres">
      <dgm:prSet presAssocID="{E26CE2E2-F712-4E66-AF76-45926B128A3B}" presName="Name0" presStyleCnt="0">
        <dgm:presLayoutVars>
          <dgm:dir/>
          <dgm:animLvl val="lvl"/>
          <dgm:resizeHandles val="exact"/>
        </dgm:presLayoutVars>
      </dgm:prSet>
      <dgm:spPr/>
    </dgm:pt>
    <dgm:pt modelId="{0FED51B0-F718-4027-BF62-46ACE0C82759}" type="pres">
      <dgm:prSet presAssocID="{7879F689-6300-4307-9957-B43DAA5B05C2}" presName="parTxOnly" presStyleLbl="node1" presStyleIdx="0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9E4E8B0-BDF0-4571-BC34-EBE26C647637}" type="pres">
      <dgm:prSet presAssocID="{68BBCEF5-52DB-4147-B0D3-C80F739B61D2}" presName="parTxOnlySpace" presStyleCnt="0"/>
      <dgm:spPr/>
    </dgm:pt>
    <dgm:pt modelId="{B1184E24-BBE9-4240-86B7-AA26F0458F48}" type="pres">
      <dgm:prSet presAssocID="{3B4C1F20-74E6-486F-9FCF-BD21C0EBFC77}" presName="parTxOnly" presStyleLbl="node1" presStyleIdx="1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AE2296F-9FD5-4168-8687-3760D54A080F}" type="pres">
      <dgm:prSet presAssocID="{4DBCBDB2-2646-4989-B386-CCDC2C9EB483}" presName="parTxOnlySpace" presStyleCnt="0"/>
      <dgm:spPr/>
    </dgm:pt>
    <dgm:pt modelId="{2EE4867A-C8DE-4202-98EC-F5074DD18CBA}" type="pres">
      <dgm:prSet presAssocID="{F8FC48B8-D88D-4514-B4E2-A4AD005D1D60}" presName="parTxOnly" presStyleLbl="node1" presStyleIdx="2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B8572A5-599E-4E54-9491-4681733EFF5F}" type="pres">
      <dgm:prSet presAssocID="{82EF136E-4F33-4A21-B2C9-68AC0DDF0A56}" presName="parTxOnlySpace" presStyleCnt="0"/>
      <dgm:spPr/>
    </dgm:pt>
    <dgm:pt modelId="{92856E0B-0E27-43B4-B015-F293A848C96A}" type="pres">
      <dgm:prSet presAssocID="{3C18B959-12D1-420D-BFE9-9A6E0BD42BBF}" presName="parTxOnly" presStyleLbl="node1" presStyleIdx="3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0D08A7-FA63-4324-855E-18D8399EC470}" type="pres">
      <dgm:prSet presAssocID="{E73B4CDB-5F1F-4462-95E8-7030E74361D3}" presName="parTxOnlySpace" presStyleCnt="0"/>
      <dgm:spPr/>
    </dgm:pt>
    <dgm:pt modelId="{DC2F5112-4D49-4E66-8A65-FBAC51470FCF}" type="pres">
      <dgm:prSet presAssocID="{6D847251-5C9A-4891-83C3-6019A306B089}" presName="parTxOnly" presStyleLbl="node1" presStyleIdx="4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CE27400-4CA7-4DAA-ACEA-321DAB9B7FA9}" type="pres">
      <dgm:prSet presAssocID="{0DD88891-D9E7-4657-9B47-7C6B1267AFFF}" presName="parTxOnlySpace" presStyleCnt="0"/>
      <dgm:spPr/>
    </dgm:pt>
    <dgm:pt modelId="{9E424892-9AFE-423D-A357-883DDD1B13FD}" type="pres">
      <dgm:prSet presAssocID="{4B7EACAD-761A-4492-8DED-4BA9FA415373}" presName="parTxOnly" presStyleLbl="node1" presStyleIdx="5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8A3135-EFF0-4F91-BBE9-A87BA1ED7341}" type="pres">
      <dgm:prSet presAssocID="{BA554F86-778F-44D1-858F-51DD7674CF73}" presName="parTxOnlySpace" presStyleCnt="0"/>
      <dgm:spPr/>
    </dgm:pt>
    <dgm:pt modelId="{4946B168-38C6-42A9-83CF-B01CCE764391}" type="pres">
      <dgm:prSet presAssocID="{41486F40-1DCF-451C-A57E-57352A1274AA}" presName="parTxOnly" presStyleLbl="node1" presStyleIdx="6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6F89289-B148-45DF-B477-F4A562C62C4C}" type="pres">
      <dgm:prSet presAssocID="{1F4027F6-A8AE-41ED-AA6E-FAEB39DF0C68}" presName="parTxOnlySpace" presStyleCnt="0"/>
      <dgm:spPr/>
    </dgm:pt>
    <dgm:pt modelId="{AB664F8E-92B6-4429-BA7F-B60CF13CE2BB}" type="pres">
      <dgm:prSet presAssocID="{A7B54847-D336-4A81-B4D3-E509E8584F99}" presName="parTxOnly" presStyleLbl="node1" presStyleIdx="7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EB6F332-3262-413E-8A28-BCA9335222BF}" type="pres">
      <dgm:prSet presAssocID="{BF0ED7E0-7635-4A7F-A1C2-497BD16BE7D6}" presName="parTxOnlySpace" presStyleCnt="0"/>
      <dgm:spPr/>
    </dgm:pt>
    <dgm:pt modelId="{A5905C87-1CF2-407F-983D-34C581D7560F}" type="pres">
      <dgm:prSet presAssocID="{79BDE689-13A1-40BA-BA8B-D2A0799D4438}" presName="parTxOnly" presStyleLbl="node1" presStyleIdx="8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9412D5D-7753-4A3D-9E13-77D111F24111}" type="pres">
      <dgm:prSet presAssocID="{18F02009-D56D-4251-B5AE-47A3699B1409}" presName="parTxOnlySpace" presStyleCnt="0"/>
      <dgm:spPr/>
    </dgm:pt>
    <dgm:pt modelId="{B554B167-D6AF-4F30-B4CF-691B975700DE}" type="pres">
      <dgm:prSet presAssocID="{9E45E5A2-091D-48B0-A05A-E2A5602B9723}" presName="parTxOnly" presStyleLbl="node1" presStyleIdx="9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DAF572B-1025-4F95-B9EB-F8A8D26F9F50}" type="pres">
      <dgm:prSet presAssocID="{D1F0A5BF-987E-4FDB-98D2-31ADA4D36188}" presName="parTxOnlySpace" presStyleCnt="0"/>
      <dgm:spPr/>
    </dgm:pt>
    <dgm:pt modelId="{1F5D2BBD-CD15-4F7F-8B4B-27C186D0CEB3}" type="pres">
      <dgm:prSet presAssocID="{A61E86C5-00AD-4A3B-8222-77756543EB39}" presName="parTxOnly" presStyleLbl="node1" presStyleIdx="10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AEA982F-40D4-4471-A419-C9D50F1A4CBF}" type="pres">
      <dgm:prSet presAssocID="{AAA89D7F-64D7-4075-89EE-A6C2E29143D5}" presName="parTxOnlySpace" presStyleCnt="0"/>
      <dgm:spPr/>
    </dgm:pt>
    <dgm:pt modelId="{D1E4163C-B01B-4F7F-A060-9129DF17BC0D}" type="pres">
      <dgm:prSet presAssocID="{69B55199-2719-4BEF-BF00-B2BBD3E47344}" presName="parTxOnly" presStyleLbl="node1" presStyleIdx="11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5489FC9-326C-4FB4-9A5C-9C9931F07A63}" type="pres">
      <dgm:prSet presAssocID="{7FE42E32-F1CE-4D3F-BF64-E50EC873EB72}" presName="parTxOnlySpace" presStyleCnt="0"/>
      <dgm:spPr/>
    </dgm:pt>
    <dgm:pt modelId="{50459A8A-B7D1-476C-B9A5-F0F99E542141}" type="pres">
      <dgm:prSet presAssocID="{DE007B65-37AB-4FE7-8690-1EB02A739692}" presName="parTxOnly" presStyleLbl="node1" presStyleIdx="12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72AD9ED-DA13-4502-A19D-4C409AC1C07A}" type="pres">
      <dgm:prSet presAssocID="{1B664D1A-7D1A-4975-A01E-BA828E8EFA4F}" presName="parTxOnlySpace" presStyleCnt="0"/>
      <dgm:spPr/>
    </dgm:pt>
    <dgm:pt modelId="{7970D6EA-ABDC-4D5C-986C-15F8A5CB83C1}" type="pres">
      <dgm:prSet presAssocID="{DD2FD380-51CC-4B32-AE32-28F71E679D6B}" presName="parTxOnly" presStyleLbl="node1" presStyleIdx="13" presStyleCnt="1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5C3D517-86B6-4C4E-A5D0-A2F8B01202F1}" srcId="{E26CE2E2-F712-4E66-AF76-45926B128A3B}" destId="{4B7EACAD-761A-4492-8DED-4BA9FA415373}" srcOrd="5" destOrd="0" parTransId="{2BC20EA8-A9EF-4372-BDFA-02327745C15F}" sibTransId="{BA554F86-778F-44D1-858F-51DD7674CF73}"/>
    <dgm:cxn modelId="{88889F8C-90A0-4A18-B29F-4FCD367AC99C}" srcId="{E26CE2E2-F712-4E66-AF76-45926B128A3B}" destId="{3B4C1F20-74E6-486F-9FCF-BD21C0EBFC77}" srcOrd="1" destOrd="0" parTransId="{2CD41DC3-3E5F-41FE-9AEA-818A40F63FA4}" sibTransId="{4DBCBDB2-2646-4989-B386-CCDC2C9EB483}"/>
    <dgm:cxn modelId="{2D2F23E1-2C34-4978-A8F1-DBC3E3CDD6C4}" type="presOf" srcId="{E26CE2E2-F712-4E66-AF76-45926B128A3B}" destId="{EF1A0BB3-E015-4E17-ADD0-8D356E2843EF}" srcOrd="0" destOrd="0" presId="urn:microsoft.com/office/officeart/2005/8/layout/chevron1"/>
    <dgm:cxn modelId="{6E8C8BE0-7755-45CD-B49E-3947FB1523F1}" type="presOf" srcId="{3C18B959-12D1-420D-BFE9-9A6E0BD42BBF}" destId="{92856E0B-0E27-43B4-B015-F293A848C96A}" srcOrd="0" destOrd="0" presId="urn:microsoft.com/office/officeart/2005/8/layout/chevron1"/>
    <dgm:cxn modelId="{9C8AA46D-C365-456F-A6E5-BFCC4E563C18}" type="presOf" srcId="{A61E86C5-00AD-4A3B-8222-77756543EB39}" destId="{1F5D2BBD-CD15-4F7F-8B4B-27C186D0CEB3}" srcOrd="0" destOrd="0" presId="urn:microsoft.com/office/officeart/2005/8/layout/chevron1"/>
    <dgm:cxn modelId="{3E7E8D7E-63DB-441F-BCB4-8A135DA2E3B6}" type="presOf" srcId="{41486F40-1DCF-451C-A57E-57352A1274AA}" destId="{4946B168-38C6-42A9-83CF-B01CCE764391}" srcOrd="0" destOrd="0" presId="urn:microsoft.com/office/officeart/2005/8/layout/chevron1"/>
    <dgm:cxn modelId="{409804D7-6453-43CC-B898-082907B3FE8B}" type="presOf" srcId="{69B55199-2719-4BEF-BF00-B2BBD3E47344}" destId="{D1E4163C-B01B-4F7F-A060-9129DF17BC0D}" srcOrd="0" destOrd="0" presId="urn:microsoft.com/office/officeart/2005/8/layout/chevron1"/>
    <dgm:cxn modelId="{D05C1F73-4C99-4CE9-9BC0-00D4DA2F1DA3}" type="presOf" srcId="{79BDE689-13A1-40BA-BA8B-D2A0799D4438}" destId="{A5905C87-1CF2-407F-983D-34C581D7560F}" srcOrd="0" destOrd="0" presId="urn:microsoft.com/office/officeart/2005/8/layout/chevron1"/>
    <dgm:cxn modelId="{F079EC98-84D0-49E2-A2E6-9E2D23A0CA86}" type="presOf" srcId="{F8FC48B8-D88D-4514-B4E2-A4AD005D1D60}" destId="{2EE4867A-C8DE-4202-98EC-F5074DD18CBA}" srcOrd="0" destOrd="0" presId="urn:microsoft.com/office/officeart/2005/8/layout/chevron1"/>
    <dgm:cxn modelId="{59989B5B-9838-482B-92C7-B3881706C32E}" srcId="{E26CE2E2-F712-4E66-AF76-45926B128A3B}" destId="{3C18B959-12D1-420D-BFE9-9A6E0BD42BBF}" srcOrd="3" destOrd="0" parTransId="{6A643599-255E-4BBF-88C0-FDA42B623F74}" sibTransId="{E73B4CDB-5F1F-4462-95E8-7030E74361D3}"/>
    <dgm:cxn modelId="{703021C5-39DD-4AA7-A682-7F64290532BE}" type="presOf" srcId="{3B4C1F20-74E6-486F-9FCF-BD21C0EBFC77}" destId="{B1184E24-BBE9-4240-86B7-AA26F0458F48}" srcOrd="0" destOrd="0" presId="urn:microsoft.com/office/officeart/2005/8/layout/chevron1"/>
    <dgm:cxn modelId="{AAEC5970-DEE9-45B2-ADB6-0DF334A60F4D}" srcId="{E26CE2E2-F712-4E66-AF76-45926B128A3B}" destId="{41486F40-1DCF-451C-A57E-57352A1274AA}" srcOrd="6" destOrd="0" parTransId="{82EA673D-56E6-49BF-A5FC-B26D4FE595F3}" sibTransId="{1F4027F6-A8AE-41ED-AA6E-FAEB39DF0C68}"/>
    <dgm:cxn modelId="{ECCA4A55-C961-45C4-86A8-2247D33C502A}" srcId="{E26CE2E2-F712-4E66-AF76-45926B128A3B}" destId="{9E45E5A2-091D-48B0-A05A-E2A5602B9723}" srcOrd="9" destOrd="0" parTransId="{E0892008-4612-4A2A-8AAB-334FC2879CEA}" sibTransId="{D1F0A5BF-987E-4FDB-98D2-31ADA4D36188}"/>
    <dgm:cxn modelId="{80E4821E-68FB-4DFD-A6BA-864D3D5B3A9E}" type="presOf" srcId="{9E45E5A2-091D-48B0-A05A-E2A5602B9723}" destId="{B554B167-D6AF-4F30-B4CF-691B975700DE}" srcOrd="0" destOrd="0" presId="urn:microsoft.com/office/officeart/2005/8/layout/chevron1"/>
    <dgm:cxn modelId="{678653EF-5E5E-4203-B34E-83A21F36E93A}" type="presOf" srcId="{DE007B65-37AB-4FE7-8690-1EB02A739692}" destId="{50459A8A-B7D1-476C-B9A5-F0F99E542141}" srcOrd="0" destOrd="0" presId="urn:microsoft.com/office/officeart/2005/8/layout/chevron1"/>
    <dgm:cxn modelId="{81FFF9B8-0F58-4CFA-B1A2-6729B4A4540E}" srcId="{E26CE2E2-F712-4E66-AF76-45926B128A3B}" destId="{6D847251-5C9A-4891-83C3-6019A306B089}" srcOrd="4" destOrd="0" parTransId="{AF34A76A-7F4D-42D0-BCB2-826797A207A5}" sibTransId="{0DD88891-D9E7-4657-9B47-7C6B1267AFFF}"/>
    <dgm:cxn modelId="{C77C8982-235F-4DF6-BC66-09B658BE9AA3}" srcId="{E26CE2E2-F712-4E66-AF76-45926B128A3B}" destId="{A7B54847-D336-4A81-B4D3-E509E8584F99}" srcOrd="7" destOrd="0" parTransId="{7587A0B6-A156-47BD-A1BC-2B895C11C298}" sibTransId="{BF0ED7E0-7635-4A7F-A1C2-497BD16BE7D6}"/>
    <dgm:cxn modelId="{F9015B05-B45C-4631-90B4-CC0C4AB44CE6}" srcId="{E26CE2E2-F712-4E66-AF76-45926B128A3B}" destId="{7879F689-6300-4307-9957-B43DAA5B05C2}" srcOrd="0" destOrd="0" parTransId="{6E23330C-A7B7-4FAD-A50F-2B0EA33A916A}" sibTransId="{68BBCEF5-52DB-4147-B0D3-C80F739B61D2}"/>
    <dgm:cxn modelId="{B51D7155-FC4B-4A1E-ACC1-D1F914378583}" type="presOf" srcId="{7879F689-6300-4307-9957-B43DAA5B05C2}" destId="{0FED51B0-F718-4027-BF62-46ACE0C82759}" srcOrd="0" destOrd="0" presId="urn:microsoft.com/office/officeart/2005/8/layout/chevron1"/>
    <dgm:cxn modelId="{30FBE249-E13B-4C1F-BEE4-5E4DC397D793}" type="presOf" srcId="{A7B54847-D336-4A81-B4D3-E509E8584F99}" destId="{AB664F8E-92B6-4429-BA7F-B60CF13CE2BB}" srcOrd="0" destOrd="0" presId="urn:microsoft.com/office/officeart/2005/8/layout/chevron1"/>
    <dgm:cxn modelId="{1F88A1DF-0978-48DC-8AC5-05AE017D994D}" srcId="{E26CE2E2-F712-4E66-AF76-45926B128A3B}" destId="{A61E86C5-00AD-4A3B-8222-77756543EB39}" srcOrd="10" destOrd="0" parTransId="{F4CA68DF-C078-4BE4-9D5F-4D4FB9672A5F}" sibTransId="{AAA89D7F-64D7-4075-89EE-A6C2E29143D5}"/>
    <dgm:cxn modelId="{683DA0EC-3A7D-4169-95B3-940C00344650}" srcId="{E26CE2E2-F712-4E66-AF76-45926B128A3B}" destId="{79BDE689-13A1-40BA-BA8B-D2A0799D4438}" srcOrd="8" destOrd="0" parTransId="{2567E61F-A394-4D53-A451-33E10D1FD59B}" sibTransId="{18F02009-D56D-4251-B5AE-47A3699B1409}"/>
    <dgm:cxn modelId="{760F411B-6A1E-4B5E-8365-E0C01FF89076}" srcId="{E26CE2E2-F712-4E66-AF76-45926B128A3B}" destId="{F8FC48B8-D88D-4514-B4E2-A4AD005D1D60}" srcOrd="2" destOrd="0" parTransId="{B7CD54E1-55CD-4E45-827E-F5E69E0F5723}" sibTransId="{82EF136E-4F33-4A21-B2C9-68AC0DDF0A56}"/>
    <dgm:cxn modelId="{813BB43F-B877-41B4-8E53-E12558366CDA}" srcId="{E26CE2E2-F712-4E66-AF76-45926B128A3B}" destId="{69B55199-2719-4BEF-BF00-B2BBD3E47344}" srcOrd="11" destOrd="0" parTransId="{3F261524-3840-48E0-9452-2C3E7A44ADF6}" sibTransId="{7FE42E32-F1CE-4D3F-BF64-E50EC873EB72}"/>
    <dgm:cxn modelId="{EC09BDDF-3A6F-46B8-86AC-D30BB06E77CF}" type="presOf" srcId="{4B7EACAD-761A-4492-8DED-4BA9FA415373}" destId="{9E424892-9AFE-423D-A357-883DDD1B13FD}" srcOrd="0" destOrd="0" presId="urn:microsoft.com/office/officeart/2005/8/layout/chevron1"/>
    <dgm:cxn modelId="{CE9E84CD-BD0F-4D96-AF8F-D6F786FBDFDB}" type="presOf" srcId="{DD2FD380-51CC-4B32-AE32-28F71E679D6B}" destId="{7970D6EA-ABDC-4D5C-986C-15F8A5CB83C1}" srcOrd="0" destOrd="0" presId="urn:microsoft.com/office/officeart/2005/8/layout/chevron1"/>
    <dgm:cxn modelId="{D2E50102-6FB9-428B-B974-069B73E715A3}" type="presOf" srcId="{6D847251-5C9A-4891-83C3-6019A306B089}" destId="{DC2F5112-4D49-4E66-8A65-FBAC51470FCF}" srcOrd="0" destOrd="0" presId="urn:microsoft.com/office/officeart/2005/8/layout/chevron1"/>
    <dgm:cxn modelId="{2606382E-F598-4EB4-946E-21825479D865}" srcId="{E26CE2E2-F712-4E66-AF76-45926B128A3B}" destId="{DE007B65-37AB-4FE7-8690-1EB02A739692}" srcOrd="12" destOrd="0" parTransId="{151064BD-1210-41F1-AB7C-5879B9918895}" sibTransId="{1B664D1A-7D1A-4975-A01E-BA828E8EFA4F}"/>
    <dgm:cxn modelId="{1D97711B-F8C8-4019-A14E-CEBD49E44934}" srcId="{E26CE2E2-F712-4E66-AF76-45926B128A3B}" destId="{DD2FD380-51CC-4B32-AE32-28F71E679D6B}" srcOrd="13" destOrd="0" parTransId="{9381CF0F-D1B3-4D12-92A7-01C233C8E1F8}" sibTransId="{F3590E46-F51F-4723-B611-2FF92AC053A1}"/>
    <dgm:cxn modelId="{40D79572-203B-485C-B750-5EBDB58A4D40}" type="presParOf" srcId="{EF1A0BB3-E015-4E17-ADD0-8D356E2843EF}" destId="{0FED51B0-F718-4027-BF62-46ACE0C82759}" srcOrd="0" destOrd="0" presId="urn:microsoft.com/office/officeart/2005/8/layout/chevron1"/>
    <dgm:cxn modelId="{5D8488D1-1C90-4720-B93B-0FC7590EE301}" type="presParOf" srcId="{EF1A0BB3-E015-4E17-ADD0-8D356E2843EF}" destId="{F9E4E8B0-BDF0-4571-BC34-EBE26C647637}" srcOrd="1" destOrd="0" presId="urn:microsoft.com/office/officeart/2005/8/layout/chevron1"/>
    <dgm:cxn modelId="{225D7D6B-5022-42A7-BECF-9D2F5EC0EB32}" type="presParOf" srcId="{EF1A0BB3-E015-4E17-ADD0-8D356E2843EF}" destId="{B1184E24-BBE9-4240-86B7-AA26F0458F48}" srcOrd="2" destOrd="0" presId="urn:microsoft.com/office/officeart/2005/8/layout/chevron1"/>
    <dgm:cxn modelId="{5D5BE556-18F7-400F-8944-AC1EE9D202F4}" type="presParOf" srcId="{EF1A0BB3-E015-4E17-ADD0-8D356E2843EF}" destId="{1AE2296F-9FD5-4168-8687-3760D54A080F}" srcOrd="3" destOrd="0" presId="urn:microsoft.com/office/officeart/2005/8/layout/chevron1"/>
    <dgm:cxn modelId="{B3A84A36-00D8-4AFE-A5E3-EEA1CFFCCEF2}" type="presParOf" srcId="{EF1A0BB3-E015-4E17-ADD0-8D356E2843EF}" destId="{2EE4867A-C8DE-4202-98EC-F5074DD18CBA}" srcOrd="4" destOrd="0" presId="urn:microsoft.com/office/officeart/2005/8/layout/chevron1"/>
    <dgm:cxn modelId="{427BE779-453E-4CBA-902B-A3792F3B8656}" type="presParOf" srcId="{EF1A0BB3-E015-4E17-ADD0-8D356E2843EF}" destId="{4B8572A5-599E-4E54-9491-4681733EFF5F}" srcOrd="5" destOrd="0" presId="urn:microsoft.com/office/officeart/2005/8/layout/chevron1"/>
    <dgm:cxn modelId="{64BDABC0-5637-4BDC-B512-DF81C7211986}" type="presParOf" srcId="{EF1A0BB3-E015-4E17-ADD0-8D356E2843EF}" destId="{92856E0B-0E27-43B4-B015-F293A848C96A}" srcOrd="6" destOrd="0" presId="urn:microsoft.com/office/officeart/2005/8/layout/chevron1"/>
    <dgm:cxn modelId="{5CDC3276-582F-42FA-A5A4-40203A510A68}" type="presParOf" srcId="{EF1A0BB3-E015-4E17-ADD0-8D356E2843EF}" destId="{140D08A7-FA63-4324-855E-18D8399EC470}" srcOrd="7" destOrd="0" presId="urn:microsoft.com/office/officeart/2005/8/layout/chevron1"/>
    <dgm:cxn modelId="{EAFDB50D-53D6-477A-B715-921458445ABA}" type="presParOf" srcId="{EF1A0BB3-E015-4E17-ADD0-8D356E2843EF}" destId="{DC2F5112-4D49-4E66-8A65-FBAC51470FCF}" srcOrd="8" destOrd="0" presId="urn:microsoft.com/office/officeart/2005/8/layout/chevron1"/>
    <dgm:cxn modelId="{EB23CFBE-5BBF-4C88-BD74-EC982FF0C820}" type="presParOf" srcId="{EF1A0BB3-E015-4E17-ADD0-8D356E2843EF}" destId="{9CE27400-4CA7-4DAA-ACEA-321DAB9B7FA9}" srcOrd="9" destOrd="0" presId="urn:microsoft.com/office/officeart/2005/8/layout/chevron1"/>
    <dgm:cxn modelId="{1FB1C207-728A-4DB4-AC5C-1FF7CE828D8D}" type="presParOf" srcId="{EF1A0BB3-E015-4E17-ADD0-8D356E2843EF}" destId="{9E424892-9AFE-423D-A357-883DDD1B13FD}" srcOrd="10" destOrd="0" presId="urn:microsoft.com/office/officeart/2005/8/layout/chevron1"/>
    <dgm:cxn modelId="{5F77AB6D-FFE3-4B65-8A55-C19D5069585A}" type="presParOf" srcId="{EF1A0BB3-E015-4E17-ADD0-8D356E2843EF}" destId="{3A8A3135-EFF0-4F91-BBE9-A87BA1ED7341}" srcOrd="11" destOrd="0" presId="urn:microsoft.com/office/officeart/2005/8/layout/chevron1"/>
    <dgm:cxn modelId="{53A4B0F3-22C6-42BA-AA38-81045929607E}" type="presParOf" srcId="{EF1A0BB3-E015-4E17-ADD0-8D356E2843EF}" destId="{4946B168-38C6-42A9-83CF-B01CCE764391}" srcOrd="12" destOrd="0" presId="urn:microsoft.com/office/officeart/2005/8/layout/chevron1"/>
    <dgm:cxn modelId="{EFDF419E-3DAB-4B48-94FD-61CD835C760B}" type="presParOf" srcId="{EF1A0BB3-E015-4E17-ADD0-8D356E2843EF}" destId="{E6F89289-B148-45DF-B477-F4A562C62C4C}" srcOrd="13" destOrd="0" presId="urn:microsoft.com/office/officeart/2005/8/layout/chevron1"/>
    <dgm:cxn modelId="{81FE2192-2421-46E6-8A08-84B9F223B454}" type="presParOf" srcId="{EF1A0BB3-E015-4E17-ADD0-8D356E2843EF}" destId="{AB664F8E-92B6-4429-BA7F-B60CF13CE2BB}" srcOrd="14" destOrd="0" presId="urn:microsoft.com/office/officeart/2005/8/layout/chevron1"/>
    <dgm:cxn modelId="{942636C5-AFE9-42C7-AA00-C33120993B2B}" type="presParOf" srcId="{EF1A0BB3-E015-4E17-ADD0-8D356E2843EF}" destId="{6EB6F332-3262-413E-8A28-BCA9335222BF}" srcOrd="15" destOrd="0" presId="urn:microsoft.com/office/officeart/2005/8/layout/chevron1"/>
    <dgm:cxn modelId="{13E774AC-E3AF-4D7E-8D07-9A79270D5A4F}" type="presParOf" srcId="{EF1A0BB3-E015-4E17-ADD0-8D356E2843EF}" destId="{A5905C87-1CF2-407F-983D-34C581D7560F}" srcOrd="16" destOrd="0" presId="urn:microsoft.com/office/officeart/2005/8/layout/chevron1"/>
    <dgm:cxn modelId="{8251A151-B0C8-41EB-85C8-3B80BF614C42}" type="presParOf" srcId="{EF1A0BB3-E015-4E17-ADD0-8D356E2843EF}" destId="{39412D5D-7753-4A3D-9E13-77D111F24111}" srcOrd="17" destOrd="0" presId="urn:microsoft.com/office/officeart/2005/8/layout/chevron1"/>
    <dgm:cxn modelId="{88EF2882-C1E6-421B-98DA-776B5DD18A7D}" type="presParOf" srcId="{EF1A0BB3-E015-4E17-ADD0-8D356E2843EF}" destId="{B554B167-D6AF-4F30-B4CF-691B975700DE}" srcOrd="18" destOrd="0" presId="urn:microsoft.com/office/officeart/2005/8/layout/chevron1"/>
    <dgm:cxn modelId="{B6595E3D-5C1A-4194-B3B6-A5EFA542763C}" type="presParOf" srcId="{EF1A0BB3-E015-4E17-ADD0-8D356E2843EF}" destId="{2DAF572B-1025-4F95-B9EB-F8A8D26F9F50}" srcOrd="19" destOrd="0" presId="urn:microsoft.com/office/officeart/2005/8/layout/chevron1"/>
    <dgm:cxn modelId="{63331818-1391-46C1-BEB4-8678CE468ECF}" type="presParOf" srcId="{EF1A0BB3-E015-4E17-ADD0-8D356E2843EF}" destId="{1F5D2BBD-CD15-4F7F-8B4B-27C186D0CEB3}" srcOrd="20" destOrd="0" presId="urn:microsoft.com/office/officeart/2005/8/layout/chevron1"/>
    <dgm:cxn modelId="{5FCE51CA-05DA-42BE-8900-A0ABF7B2E915}" type="presParOf" srcId="{EF1A0BB3-E015-4E17-ADD0-8D356E2843EF}" destId="{3AEA982F-40D4-4471-A419-C9D50F1A4CBF}" srcOrd="21" destOrd="0" presId="urn:microsoft.com/office/officeart/2005/8/layout/chevron1"/>
    <dgm:cxn modelId="{54457FFF-BA56-482A-81C7-CADC8F7DB7D0}" type="presParOf" srcId="{EF1A0BB3-E015-4E17-ADD0-8D356E2843EF}" destId="{D1E4163C-B01B-4F7F-A060-9129DF17BC0D}" srcOrd="22" destOrd="0" presId="urn:microsoft.com/office/officeart/2005/8/layout/chevron1"/>
    <dgm:cxn modelId="{25A95915-C1DA-496D-8EE0-81881D97B9BF}" type="presParOf" srcId="{EF1A0BB3-E015-4E17-ADD0-8D356E2843EF}" destId="{25489FC9-326C-4FB4-9A5C-9C9931F07A63}" srcOrd="23" destOrd="0" presId="urn:microsoft.com/office/officeart/2005/8/layout/chevron1"/>
    <dgm:cxn modelId="{A5A28E4C-CAF6-4DDC-83E5-E10ACAB0AFBD}" type="presParOf" srcId="{EF1A0BB3-E015-4E17-ADD0-8D356E2843EF}" destId="{50459A8A-B7D1-476C-B9A5-F0F99E542141}" srcOrd="24" destOrd="0" presId="urn:microsoft.com/office/officeart/2005/8/layout/chevron1"/>
    <dgm:cxn modelId="{3D79E92F-B8F1-424E-A8DA-6C07D62CA6EF}" type="presParOf" srcId="{EF1A0BB3-E015-4E17-ADD0-8D356E2843EF}" destId="{D72AD9ED-DA13-4502-A19D-4C409AC1C07A}" srcOrd="25" destOrd="0" presId="urn:microsoft.com/office/officeart/2005/8/layout/chevron1"/>
    <dgm:cxn modelId="{7AD63CA0-0F32-4F72-A2E5-F27A28C96C9A}" type="presParOf" srcId="{EF1A0BB3-E015-4E17-ADD0-8D356E2843EF}" destId="{7970D6EA-ABDC-4D5C-986C-15F8A5CB83C1}" srcOrd="2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ED51B0-F718-4027-BF62-46ACE0C82759}">
      <dsp:nvSpPr>
        <dsp:cNvPr id="0" name=""/>
        <dsp:cNvSpPr/>
      </dsp:nvSpPr>
      <dsp:spPr>
        <a:xfrm>
          <a:off x="265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2002</a:t>
          </a:r>
          <a:endParaRPr lang="de-DE" sz="1100" kern="1200" dirty="0"/>
        </a:p>
      </dsp:txBody>
      <dsp:txXfrm>
        <a:off x="137469" y="166604"/>
        <a:ext cx="411611" cy="274407"/>
      </dsp:txXfrm>
    </dsp:sp>
    <dsp:sp modelId="{B1184E24-BBE9-4240-86B7-AA26F0458F48}">
      <dsp:nvSpPr>
        <dsp:cNvPr id="0" name=""/>
        <dsp:cNvSpPr/>
      </dsp:nvSpPr>
      <dsp:spPr>
        <a:xfrm>
          <a:off x="617682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03</a:t>
          </a:r>
          <a:endParaRPr lang="de-DE" sz="1100" kern="1200" dirty="0"/>
        </a:p>
      </dsp:txBody>
      <dsp:txXfrm>
        <a:off x="754886" y="166604"/>
        <a:ext cx="411611" cy="274407"/>
      </dsp:txXfrm>
    </dsp:sp>
    <dsp:sp modelId="{2EE4867A-C8DE-4202-98EC-F5074DD18CBA}">
      <dsp:nvSpPr>
        <dsp:cNvPr id="0" name=""/>
        <dsp:cNvSpPr/>
      </dsp:nvSpPr>
      <dsp:spPr>
        <a:xfrm>
          <a:off x="1235099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04</a:t>
          </a:r>
          <a:endParaRPr lang="de-DE" sz="1100" kern="1200" dirty="0"/>
        </a:p>
      </dsp:txBody>
      <dsp:txXfrm>
        <a:off x="1372303" y="166604"/>
        <a:ext cx="411611" cy="274407"/>
      </dsp:txXfrm>
    </dsp:sp>
    <dsp:sp modelId="{92856E0B-0E27-43B4-B015-F293A848C96A}">
      <dsp:nvSpPr>
        <dsp:cNvPr id="0" name=""/>
        <dsp:cNvSpPr/>
      </dsp:nvSpPr>
      <dsp:spPr>
        <a:xfrm>
          <a:off x="1852516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05</a:t>
          </a:r>
          <a:endParaRPr lang="de-DE" sz="1100" kern="1200" dirty="0"/>
        </a:p>
      </dsp:txBody>
      <dsp:txXfrm>
        <a:off x="1989720" y="166604"/>
        <a:ext cx="411611" cy="274407"/>
      </dsp:txXfrm>
    </dsp:sp>
    <dsp:sp modelId="{DC2F5112-4D49-4E66-8A65-FBAC51470FCF}">
      <dsp:nvSpPr>
        <dsp:cNvPr id="0" name=""/>
        <dsp:cNvSpPr/>
      </dsp:nvSpPr>
      <dsp:spPr>
        <a:xfrm>
          <a:off x="2469932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06</a:t>
          </a:r>
          <a:endParaRPr lang="de-DE" sz="1100" kern="1200" dirty="0"/>
        </a:p>
      </dsp:txBody>
      <dsp:txXfrm>
        <a:off x="2607136" y="166604"/>
        <a:ext cx="411611" cy="274407"/>
      </dsp:txXfrm>
    </dsp:sp>
    <dsp:sp modelId="{9E424892-9AFE-423D-A357-883DDD1B13FD}">
      <dsp:nvSpPr>
        <dsp:cNvPr id="0" name=""/>
        <dsp:cNvSpPr/>
      </dsp:nvSpPr>
      <dsp:spPr>
        <a:xfrm>
          <a:off x="3087349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07</a:t>
          </a:r>
          <a:endParaRPr lang="de-DE" sz="1100" kern="1200" dirty="0"/>
        </a:p>
      </dsp:txBody>
      <dsp:txXfrm>
        <a:off x="3224553" y="166604"/>
        <a:ext cx="411611" cy="274407"/>
      </dsp:txXfrm>
    </dsp:sp>
    <dsp:sp modelId="{4946B168-38C6-42A9-83CF-B01CCE764391}">
      <dsp:nvSpPr>
        <dsp:cNvPr id="0" name=""/>
        <dsp:cNvSpPr/>
      </dsp:nvSpPr>
      <dsp:spPr>
        <a:xfrm>
          <a:off x="3704766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08</a:t>
          </a:r>
          <a:endParaRPr lang="de-DE" sz="1100" kern="1200" dirty="0"/>
        </a:p>
      </dsp:txBody>
      <dsp:txXfrm>
        <a:off x="3841970" y="166604"/>
        <a:ext cx="411611" cy="274407"/>
      </dsp:txXfrm>
    </dsp:sp>
    <dsp:sp modelId="{AB664F8E-92B6-4429-BA7F-B60CF13CE2BB}">
      <dsp:nvSpPr>
        <dsp:cNvPr id="0" name=""/>
        <dsp:cNvSpPr/>
      </dsp:nvSpPr>
      <dsp:spPr>
        <a:xfrm>
          <a:off x="4322183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09</a:t>
          </a:r>
          <a:endParaRPr lang="de-DE" sz="1100" kern="1200" dirty="0"/>
        </a:p>
      </dsp:txBody>
      <dsp:txXfrm>
        <a:off x="4459387" y="166604"/>
        <a:ext cx="411611" cy="274407"/>
      </dsp:txXfrm>
    </dsp:sp>
    <dsp:sp modelId="{A5905C87-1CF2-407F-983D-34C581D7560F}">
      <dsp:nvSpPr>
        <dsp:cNvPr id="0" name=""/>
        <dsp:cNvSpPr/>
      </dsp:nvSpPr>
      <dsp:spPr>
        <a:xfrm>
          <a:off x="4939599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10</a:t>
          </a:r>
          <a:endParaRPr lang="de-DE" sz="1100" kern="1200" dirty="0"/>
        </a:p>
      </dsp:txBody>
      <dsp:txXfrm>
        <a:off x="5076803" y="166604"/>
        <a:ext cx="411611" cy="274407"/>
      </dsp:txXfrm>
    </dsp:sp>
    <dsp:sp modelId="{B554B167-D6AF-4F30-B4CF-691B975700DE}">
      <dsp:nvSpPr>
        <dsp:cNvPr id="0" name=""/>
        <dsp:cNvSpPr/>
      </dsp:nvSpPr>
      <dsp:spPr>
        <a:xfrm>
          <a:off x="5557016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11</a:t>
          </a:r>
          <a:endParaRPr lang="de-DE" sz="1100" kern="1200" dirty="0"/>
        </a:p>
      </dsp:txBody>
      <dsp:txXfrm>
        <a:off x="5694220" y="166604"/>
        <a:ext cx="411611" cy="274407"/>
      </dsp:txXfrm>
    </dsp:sp>
    <dsp:sp modelId="{1F5D2BBD-CD15-4F7F-8B4B-27C186D0CEB3}">
      <dsp:nvSpPr>
        <dsp:cNvPr id="0" name=""/>
        <dsp:cNvSpPr/>
      </dsp:nvSpPr>
      <dsp:spPr>
        <a:xfrm>
          <a:off x="6174433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12</a:t>
          </a:r>
          <a:endParaRPr lang="de-DE" sz="1100" kern="1200" dirty="0"/>
        </a:p>
      </dsp:txBody>
      <dsp:txXfrm>
        <a:off x="6311637" y="166604"/>
        <a:ext cx="411611" cy="274407"/>
      </dsp:txXfrm>
    </dsp:sp>
    <dsp:sp modelId="{D1E4163C-B01B-4F7F-A060-9129DF17BC0D}">
      <dsp:nvSpPr>
        <dsp:cNvPr id="0" name=""/>
        <dsp:cNvSpPr/>
      </dsp:nvSpPr>
      <dsp:spPr>
        <a:xfrm>
          <a:off x="6791850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13</a:t>
          </a:r>
          <a:endParaRPr lang="de-DE" sz="1100" kern="1200" dirty="0"/>
        </a:p>
      </dsp:txBody>
      <dsp:txXfrm>
        <a:off x="6929054" y="166604"/>
        <a:ext cx="411611" cy="274407"/>
      </dsp:txXfrm>
    </dsp:sp>
    <dsp:sp modelId="{50459A8A-B7D1-476C-B9A5-F0F99E542141}">
      <dsp:nvSpPr>
        <dsp:cNvPr id="0" name=""/>
        <dsp:cNvSpPr/>
      </dsp:nvSpPr>
      <dsp:spPr>
        <a:xfrm>
          <a:off x="7409266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14</a:t>
          </a:r>
          <a:endParaRPr lang="de-DE" sz="1100" kern="1200" dirty="0"/>
        </a:p>
      </dsp:txBody>
      <dsp:txXfrm>
        <a:off x="7546470" y="166604"/>
        <a:ext cx="411611" cy="274407"/>
      </dsp:txXfrm>
    </dsp:sp>
    <dsp:sp modelId="{7970D6EA-ABDC-4D5C-986C-15F8A5CB83C1}">
      <dsp:nvSpPr>
        <dsp:cNvPr id="0" name=""/>
        <dsp:cNvSpPr/>
      </dsp:nvSpPr>
      <dsp:spPr>
        <a:xfrm>
          <a:off x="8026683" y="166604"/>
          <a:ext cx="686018" cy="27440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/>
            <a:t>15</a:t>
          </a:r>
          <a:endParaRPr lang="de-DE" sz="1100" kern="1200" dirty="0"/>
        </a:p>
      </dsp:txBody>
      <dsp:txXfrm>
        <a:off x="8163887" y="166604"/>
        <a:ext cx="411611" cy="274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AC675A-3C96-4770-81AE-8927F72F3F5D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AA77C-6DC7-4E0E-9534-7860A9BD03F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09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t-visions.de/glossar/alle/6202/NET_40.aspx" TargetMode="External"/><Relationship Id="rId3" Type="http://schemas.openxmlformats.org/officeDocument/2006/relationships/hyperlink" Target="http://www.it-visions.de/glossar/alle/470/Everett.aspx" TargetMode="External"/><Relationship Id="rId7" Type="http://schemas.openxmlformats.org/officeDocument/2006/relationships/hyperlink" Target="http://www.it-visions.de/glossar/alle/3602/Hawaii.aspx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it-visions.de/glossar/alle/3778/NET_30.aspx" TargetMode="External"/><Relationship Id="rId5" Type="http://schemas.openxmlformats.org/officeDocument/2006/relationships/hyperlink" Target="http://www.it-visions.de/glossar/alle/691/Orcas.aspx" TargetMode="External"/><Relationship Id="rId4" Type="http://schemas.openxmlformats.org/officeDocument/2006/relationships/hyperlink" Target="http://www.it-visions.de/glossar/alle/649/Whidbey.aspx" TargetMode="External"/><Relationship Id="rId9" Type="http://schemas.openxmlformats.org/officeDocument/2006/relationships/hyperlink" Target="http://www.microsoft.com/presspass/features/2002/nov02/11-17SPOT.asp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Weitere:</a:t>
            </a:r>
          </a:p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Code 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 Security (CAS)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AA77C-6DC7-4E0E-9534-7860A9BD03F6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5580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Vorkompilierter C++ Code kann auf diese Einzelheiten nicht eingehen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AA77C-6DC7-4E0E-9534-7860A9BD03F6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753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Singularity</a:t>
            </a:r>
            <a:r>
              <a:rPr lang="de-DE" smtClean="0"/>
              <a:t> OS</a:t>
            </a:r>
          </a:p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AA77C-6DC7-4E0E-9534-7860A9BD03F6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85727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Erste öffentliche Alpha-Version: Juli 2000</a:t>
            </a:r>
          </a:p>
          <a:p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Everett</a:t>
            </a: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= .NET 1.1</a:t>
            </a:r>
          </a:p>
          <a:p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Whidbey</a:t>
            </a: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= .NET 2.0</a:t>
            </a:r>
          </a:p>
          <a:p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Orcas</a:t>
            </a: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= 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.NET 3.0</a:t>
            </a:r>
            <a:endParaRPr lang="nl-NL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Hawaii</a:t>
            </a:r>
            <a:r>
              <a:rPr lang="nl-NL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= </a:t>
            </a:r>
            <a:r>
              <a:rPr lang="nl-NL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.NET 4.0</a:t>
            </a:r>
            <a:endParaRPr lang="nl-NL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Windows Embedded Compact (Window CE)</a:t>
            </a:r>
          </a:p>
          <a:p>
            <a:r>
              <a:rPr lang="de-DE" dirty="0" smtClean="0"/>
              <a:t>NETCF 3.9 - mit 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Windows Embedded Compact 2013</a:t>
            </a:r>
          </a:p>
          <a:p>
            <a:endParaRPr lang="de-DE" dirty="0" smtClean="0"/>
          </a:p>
          <a:p>
            <a:r>
              <a:rPr lang="de-DE" dirty="0" smtClean="0"/>
              <a:t>Micro Framework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SPOT </a:t>
            </a:r>
            <a:r>
              <a:rPr lang="en-US" dirty="0" smtClean="0"/>
              <a:t>(</a:t>
            </a:r>
            <a:r>
              <a:rPr lang="en-US" dirty="0" smtClean="0">
                <a:hlinkClick r:id="rId9"/>
              </a:rPr>
              <a:t>Smart Personal Object Technology</a:t>
            </a:r>
            <a:r>
              <a:rPr lang="en-US" dirty="0" smtClean="0"/>
              <a:t>)</a:t>
            </a:r>
            <a:endParaRPr lang="de-DE" dirty="0" smtClean="0"/>
          </a:p>
          <a:p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Das Micro Framework kann entweder auf einem vorhandenen Betriebssystem aufsetzen oder selbst als Betriebssystem direkt auf der Hardware arbeiten. Ein entsprechender </a:t>
            </a:r>
            <a:r>
              <a:rPr lang="de-DE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HAL 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 im Micro Framework integriert.</a:t>
            </a:r>
          </a:p>
          <a:p>
            <a:r>
              <a:rPr lang="de-DE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SideShow</a:t>
            </a:r>
            <a:r>
              <a:rPr lang="de-DE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(Vista) für zusätzliche Displays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2003-2012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DotGNU</a:t>
            </a:r>
            <a:endParaRPr lang="de-DE" baseline="0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goal of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DotGNU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Portable.NET is to build a suite of Free Software tools to compile and execute applications for the Common Language Infrastructure (CLI), which is often referred to as ".NET".</a:t>
            </a:r>
          </a:p>
          <a:p>
            <a:endParaRPr lang="en-US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3AA77C-6DC7-4E0E-9534-7860A9BD03F6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407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386104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34888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Ellipse 19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740016"/>
            <a:ext cx="957264" cy="329832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740016"/>
            <a:ext cx="1325880" cy="329832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Ellipse 4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Die .NET Geschichte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704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Wie und wann alles begann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Nachfolgeversion </a:t>
            </a:r>
            <a:r>
              <a:rPr lang="de-DE" dirty="0"/>
              <a:t>von </a:t>
            </a:r>
            <a:r>
              <a:rPr lang="de-DE" dirty="0" smtClean="0"/>
              <a:t>COM+ </a:t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/>
              <a:t>Component</a:t>
            </a:r>
            <a:r>
              <a:rPr lang="de-DE" dirty="0"/>
              <a:t> </a:t>
            </a:r>
            <a:r>
              <a:rPr lang="de-DE" dirty="0" err="1"/>
              <a:t>Object</a:t>
            </a:r>
            <a:r>
              <a:rPr lang="de-DE" dirty="0"/>
              <a:t> Models)</a:t>
            </a:r>
          </a:p>
          <a:p>
            <a:endParaRPr lang="de-DE" dirty="0" smtClean="0"/>
          </a:p>
          <a:p>
            <a:r>
              <a:rPr lang="de-DE" dirty="0" smtClean="0"/>
              <a:t>„</a:t>
            </a:r>
            <a:r>
              <a:rPr lang="de-DE" dirty="0"/>
              <a:t>Next Generation </a:t>
            </a:r>
            <a:r>
              <a:rPr lang="de-DE" dirty="0" smtClean="0"/>
              <a:t>Windows Services</a:t>
            </a:r>
            <a:r>
              <a:rPr lang="de-DE" dirty="0"/>
              <a:t>“ (NGWS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smtClean="0"/>
              <a:t>Umbenennung </a:t>
            </a:r>
            <a:r>
              <a:rPr lang="de-DE" dirty="0"/>
              <a:t>in .Net (Jahre 2000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r>
              <a:rPr lang="de-DE" dirty="0" smtClean="0"/>
              <a:t>Version </a:t>
            </a:r>
            <a:r>
              <a:rPr lang="de-DE" dirty="0"/>
              <a:t>1.0 Januar 2002</a:t>
            </a:r>
          </a:p>
        </p:txBody>
      </p:sp>
    </p:spTree>
    <p:extLst>
      <p:ext uri="{BB962C8B-B14F-4D97-AF65-F5344CB8AC3E}">
        <p14:creationId xmlns:p14="http://schemas.microsoft.com/office/powerpoint/2010/main" val="362625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Einheitliche </a:t>
            </a:r>
            <a:r>
              <a:rPr lang="de-DE" dirty="0" smtClean="0"/>
              <a:t>Laufzeitumgebung (CLR)</a:t>
            </a:r>
          </a:p>
          <a:p>
            <a:pPr lvl="1"/>
            <a:r>
              <a:rPr lang="de-DE" dirty="0" smtClean="0"/>
              <a:t>VB, C++</a:t>
            </a:r>
          </a:p>
          <a:p>
            <a:pPr lvl="1"/>
            <a:r>
              <a:rPr lang="de-DE" dirty="0" smtClean="0"/>
              <a:t>C#, andere .NET </a:t>
            </a:r>
            <a:r>
              <a:rPr lang="de-DE" dirty="0" smtClean="0"/>
              <a:t>Sprachen</a:t>
            </a:r>
          </a:p>
          <a:p>
            <a:pPr lvl="1"/>
            <a:r>
              <a:rPr lang="de-DE" dirty="0" err="1" smtClean="0"/>
              <a:t>Garbage-Collector</a:t>
            </a:r>
            <a:r>
              <a:rPr lang="de-DE" dirty="0" smtClean="0"/>
              <a:t> statt Reference-</a:t>
            </a:r>
            <a:r>
              <a:rPr lang="de-DE" dirty="0" err="1" smtClean="0"/>
              <a:t>Counting</a:t>
            </a:r>
            <a:endParaRPr lang="de-DE" dirty="0" smtClean="0"/>
          </a:p>
          <a:p>
            <a:r>
              <a:rPr lang="de-DE" dirty="0" err="1"/>
              <a:t>Runtime</a:t>
            </a:r>
            <a:r>
              <a:rPr lang="de-DE" dirty="0"/>
              <a:t> Hosts</a:t>
            </a:r>
            <a:endParaRPr lang="de-DE" dirty="0" smtClean="0"/>
          </a:p>
          <a:p>
            <a:pPr lvl="1"/>
            <a:r>
              <a:rPr lang="de-DE" dirty="0" smtClean="0"/>
              <a:t>Windows (Shell)</a:t>
            </a:r>
          </a:p>
          <a:p>
            <a:pPr lvl="1"/>
            <a:r>
              <a:rPr lang="de-DE" dirty="0" smtClean="0"/>
              <a:t>IE (Geplant für DHTML-Anwendungen)</a:t>
            </a:r>
          </a:p>
          <a:p>
            <a:pPr lvl="1"/>
            <a:r>
              <a:rPr lang="de-DE" dirty="0" smtClean="0"/>
              <a:t>IIS (ASP.NET)</a:t>
            </a:r>
          </a:p>
          <a:p>
            <a:r>
              <a:rPr lang="de-DE" dirty="0"/>
              <a:t>Einheitliche </a:t>
            </a:r>
            <a:r>
              <a:rPr lang="de-DE" dirty="0" smtClean="0"/>
              <a:t>Klassenbibliothek</a:t>
            </a:r>
          </a:p>
          <a:p>
            <a:pPr lvl="1"/>
            <a:r>
              <a:rPr lang="de-DE" dirty="0" smtClean="0"/>
              <a:t>Format(1.234, "#.#") vs. </a:t>
            </a:r>
            <a:r>
              <a:rPr lang="de-DE" dirty="0" err="1" smtClean="0"/>
              <a:t>sprintf</a:t>
            </a:r>
            <a:r>
              <a:rPr lang="de-DE" dirty="0" smtClean="0"/>
              <a:t>(</a:t>
            </a:r>
            <a:r>
              <a:rPr lang="de-DE" dirty="0" err="1" smtClean="0"/>
              <a:t>str</a:t>
            </a:r>
            <a:r>
              <a:rPr lang="de-DE" dirty="0" smtClean="0"/>
              <a:t>, "%3.1f</a:t>
            </a:r>
            <a:r>
              <a:rPr lang="de-DE" dirty="0"/>
              <a:t>"</a:t>
            </a:r>
            <a:r>
              <a:rPr lang="de-DE" dirty="0" smtClean="0"/>
              <a:t>, 1.234)</a:t>
            </a:r>
            <a:endParaRPr lang="de-DE" dirty="0" smtClean="0"/>
          </a:p>
          <a:p>
            <a:r>
              <a:rPr lang="de-DE" dirty="0"/>
              <a:t>MSIL und </a:t>
            </a:r>
            <a:r>
              <a:rPr lang="de-DE" dirty="0" smtClean="0"/>
              <a:t>Just-in-Time-Compiler</a:t>
            </a:r>
          </a:p>
          <a:p>
            <a:pPr lvl="1"/>
            <a:r>
              <a:rPr lang="de-DE" dirty="0" smtClean="0"/>
              <a:t>Optimale Ausnutzung der vorhandenen </a:t>
            </a:r>
            <a:r>
              <a:rPr lang="de-DE" dirty="0" smtClean="0"/>
              <a:t>CPU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433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Neue Technologien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CPUs mit unterschiedlichen Befehlssätzen</a:t>
            </a:r>
          </a:p>
          <a:p>
            <a:pPr lvl="1"/>
            <a:r>
              <a:rPr lang="de-DE" dirty="0"/>
              <a:t>AMD 3DNow! Multimedia-Befehlssatzerweiterung</a:t>
            </a:r>
            <a:br>
              <a:rPr lang="de-DE" dirty="0"/>
            </a:br>
            <a:r>
              <a:rPr lang="de-DE" b="1" dirty="0"/>
              <a:t>1998  </a:t>
            </a:r>
            <a:r>
              <a:rPr lang="de-DE" dirty="0"/>
              <a:t>: AMD K6-2</a:t>
            </a:r>
          </a:p>
          <a:p>
            <a:pPr lvl="1"/>
            <a:r>
              <a:rPr lang="de-DE" dirty="0" smtClean="0"/>
              <a:t>Intel Streaming </a:t>
            </a:r>
            <a:r>
              <a:rPr lang="de-DE" dirty="0"/>
              <a:t>SIMD </a:t>
            </a:r>
            <a:r>
              <a:rPr lang="de-DE" dirty="0" err="1"/>
              <a:t>Extensions</a:t>
            </a:r>
            <a:r>
              <a:rPr lang="de-DE" dirty="0"/>
              <a:t> (SSE</a:t>
            </a:r>
            <a:r>
              <a:rPr lang="de-DE" dirty="0" smtClean="0"/>
              <a:t>)</a:t>
            </a:r>
            <a:br>
              <a:rPr lang="de-DE" dirty="0" smtClean="0"/>
            </a:br>
            <a:r>
              <a:rPr lang="de-DE" b="1" dirty="0" smtClean="0"/>
              <a:t>1999</a:t>
            </a:r>
            <a:r>
              <a:rPr lang="de-DE" dirty="0" smtClean="0"/>
              <a:t> : Pentium-III-</a:t>
            </a:r>
            <a:r>
              <a:rPr lang="de-DE" dirty="0"/>
              <a:t>(</a:t>
            </a:r>
            <a:r>
              <a:rPr lang="de-DE" dirty="0" err="1" smtClean="0"/>
              <a:t>Katmai</a:t>
            </a:r>
            <a:r>
              <a:rPr lang="de-DE" dirty="0" smtClean="0"/>
              <a:t>)</a:t>
            </a:r>
          </a:p>
          <a:p>
            <a:r>
              <a:rPr lang="de-DE" dirty="0" smtClean="0"/>
              <a:t>Windows NT 4 (1996-2000)</a:t>
            </a:r>
          </a:p>
          <a:p>
            <a:pPr lvl="1"/>
            <a:r>
              <a:rPr lang="de-DE" dirty="0" smtClean="0"/>
              <a:t>X86, MIPS, </a:t>
            </a:r>
            <a:r>
              <a:rPr lang="de-DE" dirty="0"/>
              <a:t>später auch PowerPC und </a:t>
            </a:r>
            <a:r>
              <a:rPr lang="de-DE" dirty="0" smtClean="0"/>
              <a:t>Alpha</a:t>
            </a:r>
          </a:p>
          <a:p>
            <a:r>
              <a:rPr lang="de-DE" dirty="0" smtClean="0"/>
              <a:t>Multicore (2006)</a:t>
            </a:r>
          </a:p>
          <a:p>
            <a:pPr lvl="1"/>
            <a:r>
              <a:rPr lang="de-DE" dirty="0" smtClean="0"/>
              <a:t>AMD </a:t>
            </a:r>
            <a:r>
              <a:rPr lang="de-DE" dirty="0"/>
              <a:t>Athlon 64 </a:t>
            </a:r>
            <a:r>
              <a:rPr lang="de-DE" dirty="0" smtClean="0"/>
              <a:t>FX, Intel </a:t>
            </a:r>
            <a:r>
              <a:rPr lang="de-DE" dirty="0"/>
              <a:t>Core </a:t>
            </a:r>
            <a:r>
              <a:rPr lang="de-DE" dirty="0" smtClean="0"/>
              <a:t>Duo</a:t>
            </a:r>
          </a:p>
          <a:p>
            <a:r>
              <a:rPr lang="de-DE" dirty="0" smtClean="0"/>
              <a:t>Hyper-Threading</a:t>
            </a:r>
          </a:p>
          <a:p>
            <a:pPr marL="411480" lvl="1" indent="0">
              <a:buNone/>
            </a:pP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4138914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Übersetzung in </a:t>
            </a:r>
            <a:r>
              <a:rPr lang="de-DE" dirty="0" err="1" smtClean="0"/>
              <a:t>Maschienencode</a:t>
            </a:r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9690" y="2249488"/>
            <a:ext cx="5964620" cy="432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355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Neue Anwendungsgebiete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de-DE" dirty="0" smtClean="0"/>
              <a:t>2003 – </a:t>
            </a:r>
            <a:r>
              <a:rPr lang="de-DE" dirty="0"/>
              <a:t>SPOT (Smart Personal </a:t>
            </a:r>
            <a:r>
              <a:rPr lang="de-DE" dirty="0" err="1"/>
              <a:t>Object</a:t>
            </a:r>
            <a:r>
              <a:rPr lang="de-DE" dirty="0"/>
              <a:t> Technology)</a:t>
            </a:r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2825947"/>
            <a:ext cx="2921584" cy="3725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7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hteck 40"/>
          <p:cNvSpPr/>
          <p:nvPr/>
        </p:nvSpPr>
        <p:spPr>
          <a:xfrm>
            <a:off x="5940152" y="5174360"/>
            <a:ext cx="3203848" cy="350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Rechteck 33"/>
          <p:cNvSpPr/>
          <p:nvPr/>
        </p:nvSpPr>
        <p:spPr>
          <a:xfrm>
            <a:off x="4860032" y="4365104"/>
            <a:ext cx="4283968" cy="35064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Timeline</a:t>
            </a:r>
            <a:endParaRPr lang="de-DE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2758562383"/>
              </p:ext>
            </p:extLst>
          </p:nvPr>
        </p:nvGraphicFramePr>
        <p:xfrm>
          <a:off x="251520" y="1772816"/>
          <a:ext cx="8712968" cy="607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Abgerundetes Rechteck 8"/>
          <p:cNvSpPr/>
          <p:nvPr/>
        </p:nvSpPr>
        <p:spPr>
          <a:xfrm>
            <a:off x="251520" y="2564904"/>
            <a:ext cx="432048" cy="2160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1.0</a:t>
            </a:r>
            <a:endParaRPr lang="de-DE" sz="1000" dirty="0"/>
          </a:p>
        </p:txBody>
      </p:sp>
      <p:sp>
        <p:nvSpPr>
          <p:cNvPr id="10" name="Abgerundetes Rechteck 9"/>
          <p:cNvSpPr/>
          <p:nvPr/>
        </p:nvSpPr>
        <p:spPr>
          <a:xfrm>
            <a:off x="1043608" y="2564904"/>
            <a:ext cx="432048" cy="216024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1.1</a:t>
            </a:r>
            <a:endParaRPr lang="de-DE" sz="1000" dirty="0"/>
          </a:p>
        </p:txBody>
      </p:sp>
      <p:sp>
        <p:nvSpPr>
          <p:cNvPr id="11" name="Abgerundetes Rechteck 10"/>
          <p:cNvSpPr/>
          <p:nvPr/>
        </p:nvSpPr>
        <p:spPr>
          <a:xfrm>
            <a:off x="2555776" y="2780928"/>
            <a:ext cx="432048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2.0</a:t>
            </a:r>
            <a:endParaRPr lang="de-DE" sz="1000" dirty="0"/>
          </a:p>
        </p:txBody>
      </p:sp>
      <p:sp>
        <p:nvSpPr>
          <p:cNvPr id="12" name="Abgerundetes Rechteck 11"/>
          <p:cNvSpPr/>
          <p:nvPr/>
        </p:nvSpPr>
        <p:spPr>
          <a:xfrm>
            <a:off x="3203848" y="2780928"/>
            <a:ext cx="432048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3.0</a:t>
            </a:r>
            <a:endParaRPr lang="de-DE" sz="1000" dirty="0"/>
          </a:p>
        </p:txBody>
      </p:sp>
      <p:sp>
        <p:nvSpPr>
          <p:cNvPr id="13" name="Abgerundetes Rechteck 12"/>
          <p:cNvSpPr/>
          <p:nvPr/>
        </p:nvSpPr>
        <p:spPr>
          <a:xfrm>
            <a:off x="3851920" y="2780928"/>
            <a:ext cx="432048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3.5</a:t>
            </a:r>
            <a:endParaRPr lang="de-DE" sz="1000" dirty="0"/>
          </a:p>
        </p:txBody>
      </p:sp>
      <p:sp>
        <p:nvSpPr>
          <p:cNvPr id="14" name="Abgerundetes Rechteck 13"/>
          <p:cNvSpPr/>
          <p:nvPr/>
        </p:nvSpPr>
        <p:spPr>
          <a:xfrm>
            <a:off x="4355976" y="2780928"/>
            <a:ext cx="432048" cy="2160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3.5.1</a:t>
            </a:r>
            <a:endParaRPr lang="de-DE" sz="1000" dirty="0"/>
          </a:p>
        </p:txBody>
      </p:sp>
      <p:sp>
        <p:nvSpPr>
          <p:cNvPr id="15" name="Abgerundetes Rechteck 14"/>
          <p:cNvSpPr/>
          <p:nvPr/>
        </p:nvSpPr>
        <p:spPr>
          <a:xfrm>
            <a:off x="5364088" y="2996952"/>
            <a:ext cx="432048" cy="21602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4.0</a:t>
            </a:r>
            <a:endParaRPr lang="de-DE" sz="1000" dirty="0"/>
          </a:p>
        </p:txBody>
      </p:sp>
      <p:sp>
        <p:nvSpPr>
          <p:cNvPr id="16" name="Abgerundetes Rechteck 15"/>
          <p:cNvSpPr/>
          <p:nvPr/>
        </p:nvSpPr>
        <p:spPr>
          <a:xfrm>
            <a:off x="6804248" y="2996952"/>
            <a:ext cx="432048" cy="21602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4.5</a:t>
            </a:r>
            <a:endParaRPr lang="de-DE" sz="1000" dirty="0"/>
          </a:p>
        </p:txBody>
      </p:sp>
      <p:sp>
        <p:nvSpPr>
          <p:cNvPr id="17" name="Abgerundetes Rechteck 16"/>
          <p:cNvSpPr/>
          <p:nvPr/>
        </p:nvSpPr>
        <p:spPr>
          <a:xfrm>
            <a:off x="7388696" y="2996952"/>
            <a:ext cx="432048" cy="21602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4.5.1</a:t>
            </a:r>
            <a:endParaRPr lang="de-DE" sz="1000" dirty="0"/>
          </a:p>
        </p:txBody>
      </p:sp>
      <p:sp>
        <p:nvSpPr>
          <p:cNvPr id="18" name="Abgerundetes Rechteck 17"/>
          <p:cNvSpPr/>
          <p:nvPr/>
        </p:nvSpPr>
        <p:spPr>
          <a:xfrm>
            <a:off x="7828200" y="2991376"/>
            <a:ext cx="432048" cy="21602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4.5.2</a:t>
            </a:r>
            <a:endParaRPr lang="de-DE" sz="1000" dirty="0"/>
          </a:p>
        </p:txBody>
      </p:sp>
      <p:sp>
        <p:nvSpPr>
          <p:cNvPr id="19" name="Abgerundetes Rechteck 18"/>
          <p:cNvSpPr/>
          <p:nvPr/>
        </p:nvSpPr>
        <p:spPr>
          <a:xfrm>
            <a:off x="8604448" y="2991376"/>
            <a:ext cx="432048" cy="216024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4.6</a:t>
            </a:r>
            <a:endParaRPr lang="de-DE" sz="1000" dirty="0"/>
          </a:p>
        </p:txBody>
      </p:sp>
      <p:sp>
        <p:nvSpPr>
          <p:cNvPr id="20" name="Textfeld 19"/>
          <p:cNvSpPr txBox="1"/>
          <p:nvPr/>
        </p:nvSpPr>
        <p:spPr>
          <a:xfrm>
            <a:off x="179512" y="2195572"/>
            <a:ext cx="195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.NET Framework</a:t>
            </a:r>
            <a:endParaRPr lang="de-DE" dirty="0"/>
          </a:p>
        </p:txBody>
      </p:sp>
      <p:sp>
        <p:nvSpPr>
          <p:cNvPr id="21" name="Textfeld 20"/>
          <p:cNvSpPr txBox="1"/>
          <p:nvPr/>
        </p:nvSpPr>
        <p:spPr>
          <a:xfrm>
            <a:off x="251520" y="3293368"/>
            <a:ext cx="3900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.NET Compact Framework (NETCF)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232321" y="4061846"/>
            <a:ext cx="3664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.NET Micro Framework</a:t>
            </a:r>
            <a:r>
              <a:rPr lang="de-DE" dirty="0"/>
              <a:t> (</a:t>
            </a:r>
            <a:r>
              <a:rPr lang="de-DE" dirty="0" smtClean="0"/>
              <a:t>NETMF)</a:t>
            </a:r>
            <a:endParaRPr lang="de-DE" dirty="0"/>
          </a:p>
        </p:txBody>
      </p:sp>
      <p:sp>
        <p:nvSpPr>
          <p:cNvPr id="23" name="Abgerundetes Rechteck 22"/>
          <p:cNvSpPr/>
          <p:nvPr/>
        </p:nvSpPr>
        <p:spPr>
          <a:xfrm>
            <a:off x="806914" y="3716996"/>
            <a:ext cx="432048" cy="2160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1.0</a:t>
            </a:r>
            <a:endParaRPr lang="de-DE" sz="1000" dirty="0"/>
          </a:p>
        </p:txBody>
      </p:sp>
      <p:sp>
        <p:nvSpPr>
          <p:cNvPr id="24" name="Abgerundetes Rechteck 23"/>
          <p:cNvSpPr/>
          <p:nvPr/>
        </p:nvSpPr>
        <p:spPr>
          <a:xfrm>
            <a:off x="2543454" y="3716996"/>
            <a:ext cx="432048" cy="2160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/>
              <a:t>2</a:t>
            </a:r>
            <a:r>
              <a:rPr lang="de-DE" sz="1000" dirty="0" smtClean="0"/>
              <a:t>.0</a:t>
            </a:r>
            <a:endParaRPr lang="de-DE" sz="1000" dirty="0"/>
          </a:p>
        </p:txBody>
      </p:sp>
      <p:sp>
        <p:nvSpPr>
          <p:cNvPr id="25" name="Abgerundetes Rechteck 24"/>
          <p:cNvSpPr/>
          <p:nvPr/>
        </p:nvSpPr>
        <p:spPr>
          <a:xfrm>
            <a:off x="3944888" y="3716996"/>
            <a:ext cx="432048" cy="2160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3.5</a:t>
            </a:r>
            <a:endParaRPr lang="de-DE" sz="1000" dirty="0"/>
          </a:p>
        </p:txBody>
      </p:sp>
      <p:sp>
        <p:nvSpPr>
          <p:cNvPr id="26" name="Abgerundetes Rechteck 25"/>
          <p:cNvSpPr/>
          <p:nvPr/>
        </p:nvSpPr>
        <p:spPr>
          <a:xfrm>
            <a:off x="7373634" y="3716996"/>
            <a:ext cx="432048" cy="216024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3.9</a:t>
            </a:r>
            <a:endParaRPr lang="de-DE" sz="1000" dirty="0"/>
          </a:p>
        </p:txBody>
      </p:sp>
      <p:sp>
        <p:nvSpPr>
          <p:cNvPr id="27" name="Abgerundetes Rechteck 26"/>
          <p:cNvSpPr/>
          <p:nvPr/>
        </p:nvSpPr>
        <p:spPr>
          <a:xfrm>
            <a:off x="7884368" y="4431178"/>
            <a:ext cx="432048" cy="21602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4.3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6897180" y="4437149"/>
            <a:ext cx="432048" cy="21602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4.2</a:t>
            </a:r>
            <a:endParaRPr lang="de-DE" sz="1000" dirty="0"/>
          </a:p>
        </p:txBody>
      </p:sp>
      <p:sp>
        <p:nvSpPr>
          <p:cNvPr id="29" name="Abgerundetes Rechteck 28"/>
          <p:cNvSpPr/>
          <p:nvPr/>
        </p:nvSpPr>
        <p:spPr>
          <a:xfrm>
            <a:off x="1125763" y="4425100"/>
            <a:ext cx="432048" cy="21602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1.0</a:t>
            </a:r>
            <a:endParaRPr lang="de-DE" sz="1000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724128" y="4425100"/>
            <a:ext cx="432048" cy="21602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4.1</a:t>
            </a:r>
            <a:endParaRPr lang="de-DE" sz="1000" dirty="0"/>
          </a:p>
        </p:txBody>
      </p:sp>
      <p:sp>
        <p:nvSpPr>
          <p:cNvPr id="31" name="Abgerundetes Rechteck 30"/>
          <p:cNvSpPr/>
          <p:nvPr/>
        </p:nvSpPr>
        <p:spPr>
          <a:xfrm>
            <a:off x="4942130" y="4431178"/>
            <a:ext cx="432048" cy="21602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4.0</a:t>
            </a:r>
            <a:endParaRPr lang="de-DE" sz="1000" dirty="0"/>
          </a:p>
        </p:txBody>
      </p:sp>
      <p:sp>
        <p:nvSpPr>
          <p:cNvPr id="32" name="Abgerundetes Rechteck 31"/>
          <p:cNvSpPr/>
          <p:nvPr/>
        </p:nvSpPr>
        <p:spPr>
          <a:xfrm>
            <a:off x="4376156" y="4437149"/>
            <a:ext cx="432048" cy="21602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3.0</a:t>
            </a:r>
            <a:endParaRPr lang="de-DE" sz="1000" dirty="0"/>
          </a:p>
        </p:txBody>
      </p:sp>
      <p:sp>
        <p:nvSpPr>
          <p:cNvPr id="33" name="Abgerundetes Rechteck 32"/>
          <p:cNvSpPr/>
          <p:nvPr/>
        </p:nvSpPr>
        <p:spPr>
          <a:xfrm>
            <a:off x="2540224" y="4437149"/>
            <a:ext cx="432048" cy="216024"/>
          </a:xfrm>
          <a:prstGeom prst="roundRect">
            <a:avLst/>
          </a:prstGeom>
          <a:solidFill>
            <a:schemeClr val="accent6"/>
          </a:solidFill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2.0</a:t>
            </a:r>
            <a:endParaRPr lang="de-DE" sz="1000" dirty="0"/>
          </a:p>
        </p:txBody>
      </p:sp>
      <p:sp>
        <p:nvSpPr>
          <p:cNvPr id="35" name="Textfeld 34"/>
          <p:cNvSpPr txBox="1"/>
          <p:nvPr/>
        </p:nvSpPr>
        <p:spPr>
          <a:xfrm>
            <a:off x="4814776" y="4175539"/>
            <a:ext cx="9813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Open Source</a:t>
            </a:r>
            <a:endParaRPr lang="de-DE" sz="1100" dirty="0"/>
          </a:p>
        </p:txBody>
      </p:sp>
      <p:sp>
        <p:nvSpPr>
          <p:cNvPr id="36" name="Textfeld 35"/>
          <p:cNvSpPr txBox="1"/>
          <p:nvPr/>
        </p:nvSpPr>
        <p:spPr>
          <a:xfrm>
            <a:off x="339970" y="4805028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Mono</a:t>
            </a:r>
            <a:endParaRPr lang="de-DE" dirty="0"/>
          </a:p>
        </p:txBody>
      </p:sp>
      <p:sp>
        <p:nvSpPr>
          <p:cNvPr id="39" name="Abgerundetes Rechteck 38"/>
          <p:cNvSpPr/>
          <p:nvPr/>
        </p:nvSpPr>
        <p:spPr>
          <a:xfrm>
            <a:off x="3887942" y="4437149"/>
            <a:ext cx="432048" cy="216024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 smtClean="0"/>
              <a:t>2.5</a:t>
            </a:r>
            <a:endParaRPr lang="de-DE" sz="1000" dirty="0"/>
          </a:p>
        </p:txBody>
      </p:sp>
      <p:sp>
        <p:nvSpPr>
          <p:cNvPr id="37" name="Abgerundetes Rechteck 36"/>
          <p:cNvSpPr/>
          <p:nvPr/>
        </p:nvSpPr>
        <p:spPr>
          <a:xfrm>
            <a:off x="1533078" y="5234465"/>
            <a:ext cx="432048" cy="216024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1.0</a:t>
            </a:r>
            <a:endParaRPr lang="de-DE" sz="1000" dirty="0"/>
          </a:p>
        </p:txBody>
      </p:sp>
      <p:sp>
        <p:nvSpPr>
          <p:cNvPr id="38" name="Abgerundetes Rechteck 37"/>
          <p:cNvSpPr/>
          <p:nvPr/>
        </p:nvSpPr>
        <p:spPr>
          <a:xfrm>
            <a:off x="4352910" y="5234465"/>
            <a:ext cx="432048" cy="216024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/>
              <a:t>2</a:t>
            </a:r>
            <a:r>
              <a:rPr lang="de-DE" sz="1000" dirty="0" smtClean="0"/>
              <a:t>.0</a:t>
            </a:r>
            <a:endParaRPr lang="de-DE" sz="1000" dirty="0"/>
          </a:p>
        </p:txBody>
      </p:sp>
      <p:sp>
        <p:nvSpPr>
          <p:cNvPr id="40" name="Abgerundetes Rechteck 39"/>
          <p:cNvSpPr/>
          <p:nvPr/>
        </p:nvSpPr>
        <p:spPr>
          <a:xfrm>
            <a:off x="5986991" y="5234465"/>
            <a:ext cx="432048" cy="216024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2.10</a:t>
            </a:r>
            <a:endParaRPr lang="de-DE" sz="1000" dirty="0"/>
          </a:p>
        </p:txBody>
      </p:sp>
      <p:sp>
        <p:nvSpPr>
          <p:cNvPr id="42" name="Textfeld 41"/>
          <p:cNvSpPr txBox="1"/>
          <p:nvPr/>
        </p:nvSpPr>
        <p:spPr>
          <a:xfrm>
            <a:off x="5894896" y="4984795"/>
            <a:ext cx="734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 smtClean="0"/>
              <a:t>Xamarin</a:t>
            </a:r>
            <a:endParaRPr lang="de-DE" sz="1100" dirty="0"/>
          </a:p>
        </p:txBody>
      </p:sp>
      <p:sp>
        <p:nvSpPr>
          <p:cNvPr id="43" name="Abgerundetes Rechteck 42"/>
          <p:cNvSpPr/>
          <p:nvPr/>
        </p:nvSpPr>
        <p:spPr>
          <a:xfrm>
            <a:off x="467544" y="5234465"/>
            <a:ext cx="432048" cy="216024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0.9</a:t>
            </a:r>
            <a:endParaRPr lang="de-DE" sz="1000" dirty="0"/>
          </a:p>
        </p:txBody>
      </p:sp>
      <p:sp>
        <p:nvSpPr>
          <p:cNvPr id="44" name="Abgerundetes Rechteck 43"/>
          <p:cNvSpPr/>
          <p:nvPr/>
        </p:nvSpPr>
        <p:spPr>
          <a:xfrm>
            <a:off x="8388424" y="5234465"/>
            <a:ext cx="432048" cy="216024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3.12</a:t>
            </a:r>
            <a:endParaRPr lang="de-DE" sz="1000" dirty="0"/>
          </a:p>
        </p:txBody>
      </p:sp>
      <p:sp>
        <p:nvSpPr>
          <p:cNvPr id="45" name="Abgerundetes Rechteck 44"/>
          <p:cNvSpPr/>
          <p:nvPr/>
        </p:nvSpPr>
        <p:spPr>
          <a:xfrm>
            <a:off x="6897926" y="5241668"/>
            <a:ext cx="432048" cy="216024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de-DE" sz="1000" dirty="0" smtClean="0"/>
              <a:t>3.0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2765426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184</Words>
  <Application>Microsoft Office PowerPoint</Application>
  <PresentationFormat>Bildschirmpräsentation (4:3)</PresentationFormat>
  <Paragraphs>109</Paragraphs>
  <Slides>7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3" baseType="lpstr">
      <vt:lpstr>Arial</vt:lpstr>
      <vt:lpstr>Calibri</vt:lpstr>
      <vt:lpstr>Georgia</vt:lpstr>
      <vt:lpstr>Trebuchet MS</vt:lpstr>
      <vt:lpstr>Wingdings 2</vt:lpstr>
      <vt:lpstr>Rhea</vt:lpstr>
      <vt:lpstr>Die .NET Geschichte</vt:lpstr>
      <vt:lpstr>Wie und wann alles begann</vt:lpstr>
      <vt:lpstr>Motivation</vt:lpstr>
      <vt:lpstr>Neue Technologien</vt:lpstr>
      <vt:lpstr>Übersetzung in Maschienencode </vt:lpstr>
      <vt:lpstr>Neue Anwendungsgebiete</vt:lpstr>
      <vt:lpstr>Timeline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Frank Pfattheicher</cp:lastModifiedBy>
  <cp:revision>31</cp:revision>
  <dcterms:created xsi:type="dcterms:W3CDTF">2015-02-09T13:48:55Z</dcterms:created>
  <dcterms:modified xsi:type="dcterms:W3CDTF">2015-02-19T14:54:10Z</dcterms:modified>
</cp:coreProperties>
</file>